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8" r:id="rId3"/>
    <p:sldId id="259" r:id="rId4"/>
    <p:sldId id="314" r:id="rId5"/>
    <p:sldId id="261" r:id="rId6"/>
    <p:sldId id="260" r:id="rId7"/>
    <p:sldId id="263" r:id="rId8"/>
    <p:sldId id="264" r:id="rId9"/>
    <p:sldId id="265" r:id="rId10"/>
    <p:sldId id="266" r:id="rId11"/>
    <p:sldId id="269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312" r:id="rId24"/>
    <p:sldId id="317" r:id="rId25"/>
    <p:sldId id="279" r:id="rId26"/>
    <p:sldId id="315" r:id="rId27"/>
    <p:sldId id="316" r:id="rId28"/>
    <p:sldId id="280" r:id="rId29"/>
    <p:sldId id="282" r:id="rId30"/>
    <p:sldId id="283" r:id="rId31"/>
    <p:sldId id="284" r:id="rId32"/>
    <p:sldId id="285" r:id="rId33"/>
    <p:sldId id="286" r:id="rId34"/>
    <p:sldId id="288" r:id="rId35"/>
    <p:sldId id="287" r:id="rId36"/>
    <p:sldId id="289" r:id="rId37"/>
    <p:sldId id="290" r:id="rId38"/>
    <p:sldId id="291" r:id="rId39"/>
    <p:sldId id="292" r:id="rId40"/>
    <p:sldId id="293" r:id="rId41"/>
    <p:sldId id="297" r:id="rId42"/>
    <p:sldId id="295" r:id="rId43"/>
    <p:sldId id="298" r:id="rId44"/>
    <p:sldId id="300" r:id="rId45"/>
    <p:sldId id="303" r:id="rId46"/>
    <p:sldId id="301" r:id="rId47"/>
    <p:sldId id="302" r:id="rId48"/>
    <p:sldId id="304" r:id="rId49"/>
    <p:sldId id="306" r:id="rId50"/>
    <p:sldId id="313" r:id="rId51"/>
    <p:sldId id="308" r:id="rId52"/>
    <p:sldId id="309" r:id="rId53"/>
    <p:sldId id="310" r:id="rId54"/>
    <p:sldId id="311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88D5-95D8-4CEF-90B0-C2C64BD1B7D6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41BB-FBC5-4E49-9442-D664400A4F48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88D5-95D8-4CEF-90B0-C2C64BD1B7D6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41BB-FBC5-4E49-9442-D664400A4F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88D5-95D8-4CEF-90B0-C2C64BD1B7D6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41BB-FBC5-4E49-9442-D664400A4F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88D5-95D8-4CEF-90B0-C2C64BD1B7D6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41BB-FBC5-4E49-9442-D664400A4F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88D5-95D8-4CEF-90B0-C2C64BD1B7D6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41BB-FBC5-4E49-9442-D664400A4F4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88D5-95D8-4CEF-90B0-C2C64BD1B7D6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41BB-FBC5-4E49-9442-D664400A4F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88D5-95D8-4CEF-90B0-C2C64BD1B7D6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41BB-FBC5-4E49-9442-D664400A4F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88D5-95D8-4CEF-90B0-C2C64BD1B7D6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41BB-FBC5-4E49-9442-D664400A4F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88D5-95D8-4CEF-90B0-C2C64BD1B7D6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41BB-FBC5-4E49-9442-D664400A4F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88D5-95D8-4CEF-90B0-C2C64BD1B7D6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41BB-FBC5-4E49-9442-D664400A4F48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88D5-95D8-4CEF-90B0-C2C64BD1B7D6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341BB-FBC5-4E49-9442-D664400A4F48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BE288D5-95D8-4CEF-90B0-C2C64BD1B7D6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36341BB-FBC5-4E49-9442-D664400A4F48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erry\Desktop\sunris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71600"/>
            <a:ext cx="58674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05 Christ the Rock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53400" y="56734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72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fade thruBlk="1"/>
      </p:transition>
    </mc:Choice>
    <mc:Fallback xmlns="">
      <p:transition spd="slow" advClick="0" advTm="6000"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Kerry\Desktop\auro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19200"/>
            <a:ext cx="586740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89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Kerry\Desktop\smoky-mountains_3788_600x4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90600"/>
            <a:ext cx="62484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10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Kerry\Desktop\waterfall smoki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Kerry\Desktop\mountain_stream__great_smoky_mountains_national_park__tennessee_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44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Kerry\Desktop\smoky bear sleep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447801"/>
            <a:ext cx="5181601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4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Kerry\Desktop\adam-jones-autumn-view-of-fog-from-morton-overlook-great-smoky-mountains-national-park-tenness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143000"/>
            <a:ext cx="5715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45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Kerry\Desktop\Alaska_Eagles_DS7_899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723900"/>
            <a:ext cx="85725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53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Kerry\Desktop\american_bald_eagle_in_flight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28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Kerry\Desktop\rocky mountain sunri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38200"/>
            <a:ext cx="73152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2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Kerry\Desktop\waterfall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295400"/>
            <a:ext cx="5562600" cy="426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301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erry\Desktop\sunrise rocks and wav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682625"/>
            <a:ext cx="3657600" cy="549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68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Kerry\Desktop\1-backyard-butterflies-10-12-09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400" y="-381000"/>
            <a:ext cx="13167360" cy="881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59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Kerry\Desktop\Purple-butterfl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14800" y="-1219200"/>
            <a:ext cx="16367760" cy="1091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54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Kerry\Desktop\flow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1500"/>
            <a:ext cx="85725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84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C:\Users\Kerry\Desktop\man and wom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19200"/>
            <a:ext cx="6019799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7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erry\Desktop\multicultural-childr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41" y="1219200"/>
            <a:ext cx="784860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3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Kerry\Desktop\me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385763"/>
            <a:ext cx="11430000" cy="762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99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erry\Desktop\GrandCanyon13310712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3327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85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erry\Desktop\sahara-camel-caravan_365_600x4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762000"/>
            <a:ext cx="73914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06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Kerry\Desktop\kilimanjaro_5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47800"/>
            <a:ext cx="6629399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08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Kerry\Desktop\lion cu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85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erry\Desktop\rock and wav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19200"/>
            <a:ext cx="62484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229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Kerry\Desktop\l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066800"/>
            <a:ext cx="51054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77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C:\Users\Kerry\Desktop\Jesus in the mang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524000"/>
            <a:ext cx="57912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6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 descr="C:\Users\Kerry\Desktop\Jesus and chil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900" y="584200"/>
            <a:ext cx="4394200" cy="568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06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Kerry\Desktop\Evere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90600"/>
            <a:ext cx="67817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90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Kerry\Desktop\volcano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143000"/>
            <a:ext cx="5867400" cy="441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2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Kerry\Desktop\Volcanic-eruptions-at-Stromboli-Ital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1500"/>
            <a:ext cx="85725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97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Kerry\Desktop\sunset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524000"/>
            <a:ext cx="49530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23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Kerry\Desktop\sunset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47800"/>
            <a:ext cx="57912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59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3" descr="C:\Users\Kerry\Desktop\Jesus on the cross lighten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447800"/>
            <a:ext cx="5410199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55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Kerry\Desktop\moon wa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066800"/>
            <a:ext cx="64770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68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erry\Desktop\worship-oce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143000"/>
            <a:ext cx="647700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96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Kerry\Desktop\dolphin mo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06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Kerry\Desktop\Lunar-Eclipse-moon-22921626-1024-7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254" y="1219200"/>
            <a:ext cx="5624945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37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Kerry\Desktop\comet mo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18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2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Kerry\Desktop\star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90600"/>
            <a:ext cx="62484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54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Users\Kerry\Desktop\galax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415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3" descr="C:\Users\Kerry\Desktop\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47800"/>
            <a:ext cx="59436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87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3" descr="C:\Users\Kerry\Desktop\Comet-Elenin-coming-pass-earth-2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066800"/>
            <a:ext cx="63246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72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Kerry\Desktop\galaxy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1338263"/>
            <a:ext cx="12192000" cy="953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47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Kerry\Desktop\galaxy 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19200"/>
            <a:ext cx="60198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60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Users\Kerry\Desktop\galaxy 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952500"/>
            <a:ext cx="9525000" cy="876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79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Kerry\Desktop\Jesus on the cro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1" y="1219200"/>
            <a:ext cx="4876800" cy="434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0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C:\Users\Kerry\Desktop\Jesus and childr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066800"/>
            <a:ext cx="59436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11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erry\Desktop\sunri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295400"/>
            <a:ext cx="54864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97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erry\Desktop\sunrise rocks and wav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682625"/>
            <a:ext cx="3657600" cy="549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79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erry\Desktop\rock and wav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219200"/>
            <a:ext cx="60960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88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:\Users\Kerry\Desktop\Standing on the roc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809368"/>
            <a:ext cx="53340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05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fad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Kerry\Desktop\WavesCrashingOnBondiHeadla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1"/>
            <a:ext cx="86106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83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Kerry\Desktop\Killerwhales_jump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838" y="914400"/>
            <a:ext cx="6662737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91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Kerry\Desktop\iceber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295400"/>
            <a:ext cx="51816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75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Kerry\Desktop\polar be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2743200"/>
            <a:ext cx="12831499" cy="960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77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400</TotalTime>
  <Words>0</Words>
  <Application>Microsoft Office PowerPoint</Application>
  <PresentationFormat>On-screen Show (4:3)</PresentationFormat>
  <Paragraphs>0</Paragraphs>
  <Slides>54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Thatch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Kerry</dc:creator>
  <cp:lastModifiedBy>Kerry</cp:lastModifiedBy>
  <cp:revision>119</cp:revision>
  <dcterms:created xsi:type="dcterms:W3CDTF">2013-10-31T18:22:25Z</dcterms:created>
  <dcterms:modified xsi:type="dcterms:W3CDTF">2013-11-04T14:59:23Z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